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95" r:id="rId3"/>
    <p:sldId id="393" r:id="rId4"/>
    <p:sldId id="378" r:id="rId5"/>
    <p:sldId id="398" r:id="rId6"/>
    <p:sldId id="3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344CA3-167A-4649-ACE0-C50124E0F5A1}" v="11" dt="2021-07-03T09:39:16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D8344CA3-167A-4649-ACE0-C50124E0F5A1}"/>
    <pc:docChg chg="custSel addSld delSld modSld">
      <pc:chgData name="Alan Hardacre" userId="472e7902199b8118" providerId="LiveId" clId="{D8344CA3-167A-4649-ACE0-C50124E0F5A1}" dt="2021-07-03T09:39:30.250" v="350" actId="47"/>
      <pc:docMkLst>
        <pc:docMk/>
      </pc:docMkLst>
      <pc:sldChg chg="del">
        <pc:chgData name="Alan Hardacre" userId="472e7902199b8118" providerId="LiveId" clId="{D8344CA3-167A-4649-ACE0-C50124E0F5A1}" dt="2021-07-03T09:32:43.804" v="10" actId="47"/>
        <pc:sldMkLst>
          <pc:docMk/>
          <pc:sldMk cId="4029773794" sldId="256"/>
        </pc:sldMkLst>
      </pc:sldChg>
      <pc:sldChg chg="addSp delSp modSp add mod">
        <pc:chgData name="Alan Hardacre" userId="472e7902199b8118" providerId="LiveId" clId="{D8344CA3-167A-4649-ACE0-C50124E0F5A1}" dt="2021-07-03T09:39:16.904" v="349" actId="113"/>
        <pc:sldMkLst>
          <pc:docMk/>
          <pc:sldMk cId="3003076757" sldId="374"/>
        </pc:sldMkLst>
        <pc:spChg chg="del mod">
          <ac:chgData name="Alan Hardacre" userId="472e7902199b8118" providerId="LiveId" clId="{D8344CA3-167A-4649-ACE0-C50124E0F5A1}" dt="2021-07-03T09:38:54.134" v="320" actId="21"/>
          <ac:spMkLst>
            <pc:docMk/>
            <pc:sldMk cId="3003076757" sldId="374"/>
            <ac:spMk id="2" creationId="{496AD22D-10A4-4753-88F7-6CA94CCB9E22}"/>
          </ac:spMkLst>
        </pc:spChg>
        <pc:spChg chg="del">
          <ac:chgData name="Alan Hardacre" userId="472e7902199b8118" providerId="LiveId" clId="{D8344CA3-167A-4649-ACE0-C50124E0F5A1}" dt="2021-07-03T09:39:06.681" v="346" actId="21"/>
          <ac:spMkLst>
            <pc:docMk/>
            <pc:sldMk cId="3003076757" sldId="374"/>
            <ac:spMk id="3" creationId="{C13F0D73-E83B-42BD-A434-AAA0CEA0CF82}"/>
          </ac:spMkLst>
        </pc:spChg>
        <pc:spChg chg="add mod">
          <ac:chgData name="Alan Hardacre" userId="472e7902199b8118" providerId="LiveId" clId="{D8344CA3-167A-4649-ACE0-C50124E0F5A1}" dt="2021-07-03T09:39:03.874" v="345" actId="20577"/>
          <ac:spMkLst>
            <pc:docMk/>
            <pc:sldMk cId="3003076757" sldId="374"/>
            <ac:spMk id="6" creationId="{FB472908-B618-4C0E-A6AF-5034CAA128B3}"/>
          </ac:spMkLst>
        </pc:spChg>
        <pc:spChg chg="add del mod">
          <ac:chgData name="Alan Hardacre" userId="472e7902199b8118" providerId="LiveId" clId="{D8344CA3-167A-4649-ACE0-C50124E0F5A1}" dt="2021-07-03T09:38:56.555" v="321" actId="21"/>
          <ac:spMkLst>
            <pc:docMk/>
            <pc:sldMk cId="3003076757" sldId="374"/>
            <ac:spMk id="7" creationId="{D20ECFE0-60D2-48F6-A171-BBAE1E8790B6}"/>
          </ac:spMkLst>
        </pc:spChg>
        <pc:graphicFrameChg chg="mod modGraphic">
          <ac:chgData name="Alan Hardacre" userId="472e7902199b8118" providerId="LiveId" clId="{D8344CA3-167A-4649-ACE0-C50124E0F5A1}" dt="2021-07-03T09:39:16.904" v="349" actId="113"/>
          <ac:graphicFrameMkLst>
            <pc:docMk/>
            <pc:sldMk cId="3003076757" sldId="374"/>
            <ac:graphicFrameMk id="5" creationId="{E472F386-4D0B-41F5-871E-57E36892D61C}"/>
          </ac:graphicFrameMkLst>
        </pc:graphicFrameChg>
      </pc:sldChg>
      <pc:sldChg chg="addSp delSp modSp add mod">
        <pc:chgData name="Alan Hardacre" userId="472e7902199b8118" providerId="LiveId" clId="{D8344CA3-167A-4649-ACE0-C50124E0F5A1}" dt="2021-07-03T09:37:10.356" v="302" actId="21"/>
        <pc:sldMkLst>
          <pc:docMk/>
          <pc:sldMk cId="3298213772" sldId="378"/>
        </pc:sldMkLst>
        <pc:spChg chg="del">
          <ac:chgData name="Alan Hardacre" userId="472e7902199b8118" providerId="LiveId" clId="{D8344CA3-167A-4649-ACE0-C50124E0F5A1}" dt="2021-07-03T09:36:43.186" v="259" actId="21"/>
          <ac:spMkLst>
            <pc:docMk/>
            <pc:sldMk cId="3298213772" sldId="378"/>
            <ac:spMk id="2" creationId="{496AD22D-10A4-4753-88F7-6CA94CCB9E22}"/>
          </ac:spMkLst>
        </pc:spChg>
        <pc:spChg chg="mod">
          <ac:chgData name="Alan Hardacre" userId="472e7902199b8118" providerId="LiveId" clId="{D8344CA3-167A-4649-ACE0-C50124E0F5A1}" dt="2021-07-03T09:37:07.969" v="301" actId="1076"/>
          <ac:spMkLst>
            <pc:docMk/>
            <pc:sldMk cId="3298213772" sldId="378"/>
            <ac:spMk id="4" creationId="{7F6CEBB1-3546-4C3E-BA00-3643CA47E080}"/>
          </ac:spMkLst>
        </pc:spChg>
        <pc:spChg chg="add mod">
          <ac:chgData name="Alan Hardacre" userId="472e7902199b8118" providerId="LiveId" clId="{D8344CA3-167A-4649-ACE0-C50124E0F5A1}" dt="2021-07-03T09:37:03.775" v="300" actId="20577"/>
          <ac:spMkLst>
            <pc:docMk/>
            <pc:sldMk cId="3298213772" sldId="378"/>
            <ac:spMk id="5" creationId="{CFC08431-E629-4DBA-A3CD-E8D7028171AC}"/>
          </ac:spMkLst>
        </pc:spChg>
        <pc:spChg chg="add del mod">
          <ac:chgData name="Alan Hardacre" userId="472e7902199b8118" providerId="LiveId" clId="{D8344CA3-167A-4649-ACE0-C50124E0F5A1}" dt="2021-07-03T09:36:46.231" v="260" actId="21"/>
          <ac:spMkLst>
            <pc:docMk/>
            <pc:sldMk cId="3298213772" sldId="378"/>
            <ac:spMk id="6" creationId="{B1ECDAA1-E0E0-481C-A743-9FF84604C14D}"/>
          </ac:spMkLst>
        </pc:spChg>
        <pc:spChg chg="del">
          <ac:chgData name="Alan Hardacre" userId="472e7902199b8118" providerId="LiveId" clId="{D8344CA3-167A-4649-ACE0-C50124E0F5A1}" dt="2021-07-03T09:37:10.356" v="302" actId="21"/>
          <ac:spMkLst>
            <pc:docMk/>
            <pc:sldMk cId="3298213772" sldId="378"/>
            <ac:spMk id="7" creationId="{27A80C92-7444-4D86-932D-2292292E1F9E}"/>
          </ac:spMkLst>
        </pc:spChg>
      </pc:sldChg>
      <pc:sldChg chg="add del">
        <pc:chgData name="Alan Hardacre" userId="472e7902199b8118" providerId="LiveId" clId="{D8344CA3-167A-4649-ACE0-C50124E0F5A1}" dt="2021-07-03T09:39:30.250" v="350" actId="47"/>
        <pc:sldMkLst>
          <pc:docMk/>
          <pc:sldMk cId="4087536085" sldId="379"/>
        </pc:sldMkLst>
      </pc:sldChg>
      <pc:sldChg chg="modSp add mod">
        <pc:chgData name="Alan Hardacre" userId="472e7902199b8118" providerId="LiveId" clId="{D8344CA3-167A-4649-ACE0-C50124E0F5A1}" dt="2021-07-03T09:33:30.816" v="74" actId="1076"/>
        <pc:sldMkLst>
          <pc:docMk/>
          <pc:sldMk cId="652168857" sldId="382"/>
        </pc:sldMkLst>
        <pc:spChg chg="mod">
          <ac:chgData name="Alan Hardacre" userId="472e7902199b8118" providerId="LiveId" clId="{D8344CA3-167A-4649-ACE0-C50124E0F5A1}" dt="2021-07-03T09:33:22.107" v="73" actId="20577"/>
          <ac:spMkLst>
            <pc:docMk/>
            <pc:sldMk cId="652168857" sldId="382"/>
            <ac:spMk id="5" creationId="{D6D30CC5-EF92-4E12-8E55-9415CA5BA150}"/>
          </ac:spMkLst>
        </pc:spChg>
        <pc:spChg chg="mod">
          <ac:chgData name="Alan Hardacre" userId="472e7902199b8118" providerId="LiveId" clId="{D8344CA3-167A-4649-ACE0-C50124E0F5A1}" dt="2021-07-03T09:33:30.816" v="74" actId="1076"/>
          <ac:spMkLst>
            <pc:docMk/>
            <pc:sldMk cId="652168857" sldId="382"/>
            <ac:spMk id="6" creationId="{48A24F4A-64B7-43F7-8264-EA90785630D6}"/>
          </ac:spMkLst>
        </pc:spChg>
      </pc:sldChg>
      <pc:sldChg chg="addSp delSp modSp add mod setBg delDesignElem">
        <pc:chgData name="Alan Hardacre" userId="472e7902199b8118" providerId="LiveId" clId="{D8344CA3-167A-4649-ACE0-C50124E0F5A1}" dt="2021-07-03T09:36:26.984" v="257" actId="14100"/>
        <pc:sldMkLst>
          <pc:docMk/>
          <pc:sldMk cId="1926017403" sldId="393"/>
        </pc:sldMkLst>
        <pc:spChg chg="del mod">
          <ac:chgData name="Alan Hardacre" userId="472e7902199b8118" providerId="LiveId" clId="{D8344CA3-167A-4649-ACE0-C50124E0F5A1}" dt="2021-07-03T09:35:42.289" v="214" actId="21"/>
          <ac:spMkLst>
            <pc:docMk/>
            <pc:sldMk cId="1926017403" sldId="393"/>
            <ac:spMk id="2" creationId="{657F3287-6B88-420F-BB7F-354B3A3D258C}"/>
          </ac:spMkLst>
        </pc:spChg>
        <pc:spChg chg="mod">
          <ac:chgData name="Alan Hardacre" userId="472e7902199b8118" providerId="LiveId" clId="{D8344CA3-167A-4649-ACE0-C50124E0F5A1}" dt="2021-07-03T09:36:26.984" v="257" actId="14100"/>
          <ac:spMkLst>
            <pc:docMk/>
            <pc:sldMk cId="1926017403" sldId="393"/>
            <ac:spMk id="3" creationId="{2FB4ADCF-CC17-4E80-827E-9FC829EFB21E}"/>
          </ac:spMkLst>
        </pc:spChg>
        <pc:spChg chg="add del mod">
          <ac:chgData name="Alan Hardacre" userId="472e7902199b8118" providerId="LiveId" clId="{D8344CA3-167A-4649-ACE0-C50124E0F5A1}" dt="2021-07-03T09:35:44.596" v="215" actId="21"/>
          <ac:spMkLst>
            <pc:docMk/>
            <pc:sldMk cId="1926017403" sldId="393"/>
            <ac:spMk id="5" creationId="{186D403F-3E3F-407B-B248-889E719BCF77}"/>
          </ac:spMkLst>
        </pc:spChg>
        <pc:spChg chg="add mod">
          <ac:chgData name="Alan Hardacre" userId="472e7902199b8118" providerId="LiveId" clId="{D8344CA3-167A-4649-ACE0-C50124E0F5A1}" dt="2021-07-03T09:35:52.319" v="245" actId="20577"/>
          <ac:spMkLst>
            <pc:docMk/>
            <pc:sldMk cId="1926017403" sldId="393"/>
            <ac:spMk id="11" creationId="{4762557F-8A61-4913-B283-026D9D0C71E9}"/>
          </ac:spMkLst>
        </pc:spChg>
        <pc:spChg chg="del">
          <ac:chgData name="Alan Hardacre" userId="472e7902199b8118" providerId="LiveId" clId="{D8344CA3-167A-4649-ACE0-C50124E0F5A1}" dt="2021-07-03T09:35:57.728" v="246" actId="21"/>
          <ac:spMkLst>
            <pc:docMk/>
            <pc:sldMk cId="1926017403" sldId="393"/>
            <ac:spMk id="19" creationId="{8A4C5474-040E-45AA-A8A4-BEAA945AF2F1}"/>
          </ac:spMkLst>
        </pc:spChg>
        <pc:spChg chg="del">
          <ac:chgData name="Alan Hardacre" userId="472e7902199b8118" providerId="LiveId" clId="{D8344CA3-167A-4649-ACE0-C50124E0F5A1}" dt="2021-07-03T09:27:47.287" v="4"/>
          <ac:spMkLst>
            <pc:docMk/>
            <pc:sldMk cId="1926017403" sldId="393"/>
            <ac:spMk id="20" creationId="{5C1D4A39-A122-41DA-BF9B-2313FB6B709A}"/>
          </ac:spMkLst>
        </pc:spChg>
        <pc:spChg chg="del">
          <ac:chgData name="Alan Hardacre" userId="472e7902199b8118" providerId="LiveId" clId="{D8344CA3-167A-4649-ACE0-C50124E0F5A1}" dt="2021-07-03T09:27:47.287" v="4"/>
          <ac:spMkLst>
            <pc:docMk/>
            <pc:sldMk cId="1926017403" sldId="393"/>
            <ac:spMk id="21" creationId="{ACD120F8-C0F1-4CC6-B340-0B8F67C400E8}"/>
          </ac:spMkLst>
        </pc:spChg>
        <pc:spChg chg="del">
          <ac:chgData name="Alan Hardacre" userId="472e7902199b8118" providerId="LiveId" clId="{D8344CA3-167A-4649-ACE0-C50124E0F5A1}" dt="2021-07-03T09:27:47.287" v="4"/>
          <ac:spMkLst>
            <pc:docMk/>
            <pc:sldMk cId="1926017403" sldId="393"/>
            <ac:spMk id="22" creationId="{8AF6EFCA-56DD-442E-9948-D162BEBBFDE2}"/>
          </ac:spMkLst>
        </pc:spChg>
        <pc:picChg chg="mod">
          <ac:chgData name="Alan Hardacre" userId="472e7902199b8118" providerId="LiveId" clId="{D8344CA3-167A-4649-ACE0-C50124E0F5A1}" dt="2021-07-03T09:36:16.791" v="254" actId="1076"/>
          <ac:picMkLst>
            <pc:docMk/>
            <pc:sldMk cId="1926017403" sldId="393"/>
            <ac:picMk id="7" creationId="{CF6D576A-A900-42EE-B583-58356982E495}"/>
          </ac:picMkLst>
        </pc:picChg>
        <pc:picChg chg="mod">
          <ac:chgData name="Alan Hardacre" userId="472e7902199b8118" providerId="LiveId" clId="{D8344CA3-167A-4649-ACE0-C50124E0F5A1}" dt="2021-07-03T09:36:13.051" v="252" actId="14100"/>
          <ac:picMkLst>
            <pc:docMk/>
            <pc:sldMk cId="1926017403" sldId="393"/>
            <ac:picMk id="8" creationId="{B85AE7B7-618D-49DA-BBA0-02C3D6A8B990}"/>
          </ac:picMkLst>
        </pc:picChg>
        <pc:picChg chg="mod">
          <ac:chgData name="Alan Hardacre" userId="472e7902199b8118" providerId="LiveId" clId="{D8344CA3-167A-4649-ACE0-C50124E0F5A1}" dt="2021-07-03T09:36:15.250" v="253" actId="1076"/>
          <ac:picMkLst>
            <pc:docMk/>
            <pc:sldMk cId="1926017403" sldId="393"/>
            <ac:picMk id="12" creationId="{814E0943-CA68-440C-97E0-5337CD801F20}"/>
          </ac:picMkLst>
        </pc:picChg>
      </pc:sldChg>
      <pc:sldChg chg="addSp delSp modSp add mod delAnim">
        <pc:chgData name="Alan Hardacre" userId="472e7902199b8118" providerId="LiveId" clId="{D8344CA3-167A-4649-ACE0-C50124E0F5A1}" dt="2021-07-03T09:35:28.638" v="212" actId="20577"/>
        <pc:sldMkLst>
          <pc:docMk/>
          <pc:sldMk cId="544362931" sldId="395"/>
        </pc:sldMkLst>
        <pc:spChg chg="add del mod">
          <ac:chgData name="Alan Hardacre" userId="472e7902199b8118" providerId="LiveId" clId="{D8344CA3-167A-4649-ACE0-C50124E0F5A1}" dt="2021-07-03T09:34:01.035" v="77" actId="21"/>
          <ac:spMkLst>
            <pc:docMk/>
            <pc:sldMk cId="544362931" sldId="395"/>
            <ac:spMk id="3" creationId="{86E026B0-ED85-4871-8E02-206655DF2663}"/>
          </ac:spMkLst>
        </pc:spChg>
        <pc:spChg chg="del">
          <ac:chgData name="Alan Hardacre" userId="472e7902199b8118" providerId="LiveId" clId="{D8344CA3-167A-4649-ACE0-C50124E0F5A1}" dt="2021-07-03T09:33:58.644" v="76" actId="21"/>
          <ac:spMkLst>
            <pc:docMk/>
            <pc:sldMk cId="544362931" sldId="395"/>
            <ac:spMk id="5" creationId="{00086654-6E88-4589-B2F5-D8D5526A756E}"/>
          </ac:spMkLst>
        </pc:spChg>
        <pc:spChg chg="mod">
          <ac:chgData name="Alan Hardacre" userId="472e7902199b8118" providerId="LiveId" clId="{D8344CA3-167A-4649-ACE0-C50124E0F5A1}" dt="2021-07-03T09:35:28.638" v="212" actId="20577"/>
          <ac:spMkLst>
            <pc:docMk/>
            <pc:sldMk cId="544362931" sldId="395"/>
            <ac:spMk id="6" creationId="{7B5D824F-5971-4E0D-8788-0D55A5800DC1}"/>
          </ac:spMkLst>
        </pc:spChg>
        <pc:spChg chg="add mod">
          <ac:chgData name="Alan Hardacre" userId="472e7902199b8118" providerId="LiveId" clId="{D8344CA3-167A-4649-ACE0-C50124E0F5A1}" dt="2021-07-03T09:34:12.816" v="141" actId="20577"/>
          <ac:spMkLst>
            <pc:docMk/>
            <pc:sldMk cId="544362931" sldId="395"/>
            <ac:spMk id="7" creationId="{E13465D5-502F-4CE9-98BA-DCFB4536067F}"/>
          </ac:spMkLst>
        </pc:spChg>
        <pc:spChg chg="del">
          <ac:chgData name="Alan Hardacre" userId="472e7902199b8118" providerId="LiveId" clId="{D8344CA3-167A-4649-ACE0-C50124E0F5A1}" dt="2021-07-03T09:34:21.512" v="155" actId="21"/>
          <ac:spMkLst>
            <pc:docMk/>
            <pc:sldMk cId="544362931" sldId="395"/>
            <ac:spMk id="8" creationId="{4816B632-F5C7-4728-B279-F321BEA7B4A2}"/>
          </ac:spMkLst>
        </pc:spChg>
      </pc:sldChg>
      <pc:sldChg chg="addSp delSp modSp add mod">
        <pc:chgData name="Alan Hardacre" userId="472e7902199b8118" providerId="LiveId" clId="{D8344CA3-167A-4649-ACE0-C50124E0F5A1}" dt="2021-07-03T09:38:28.469" v="317" actId="14100"/>
        <pc:sldMkLst>
          <pc:docMk/>
          <pc:sldMk cId="4022098953" sldId="398"/>
        </pc:sldMkLst>
        <pc:spChg chg="del">
          <ac:chgData name="Alan Hardacre" userId="472e7902199b8118" providerId="LiveId" clId="{D8344CA3-167A-4649-ACE0-C50124E0F5A1}" dt="2021-07-03T09:37:36.193" v="304" actId="21"/>
          <ac:spMkLst>
            <pc:docMk/>
            <pc:sldMk cId="4022098953" sldId="398"/>
            <ac:spMk id="2" creationId="{496AD22D-10A4-4753-88F7-6CA94CCB9E22}"/>
          </ac:spMkLst>
        </pc:spChg>
        <pc:spChg chg="mod">
          <ac:chgData name="Alan Hardacre" userId="472e7902199b8118" providerId="LiveId" clId="{D8344CA3-167A-4649-ACE0-C50124E0F5A1}" dt="2021-07-03T09:38:18.374" v="314" actId="255"/>
          <ac:spMkLst>
            <pc:docMk/>
            <pc:sldMk cId="4022098953" sldId="398"/>
            <ac:spMk id="4" creationId="{7F6CEBB1-3546-4C3E-BA00-3643CA47E080}"/>
          </ac:spMkLst>
        </pc:spChg>
        <pc:spChg chg="add mod">
          <ac:chgData name="Alan Hardacre" userId="472e7902199b8118" providerId="LiveId" clId="{D8344CA3-167A-4649-ACE0-C50124E0F5A1}" dt="2021-07-03T09:37:33.217" v="303"/>
          <ac:spMkLst>
            <pc:docMk/>
            <pc:sldMk cId="4022098953" sldId="398"/>
            <ac:spMk id="5" creationId="{DA9FD17A-F7FC-4F64-8719-436E54A386B7}"/>
          </ac:spMkLst>
        </pc:spChg>
        <pc:spChg chg="add del mod">
          <ac:chgData name="Alan Hardacre" userId="472e7902199b8118" providerId="LiveId" clId="{D8344CA3-167A-4649-ACE0-C50124E0F5A1}" dt="2021-07-03T09:37:38.029" v="305" actId="21"/>
          <ac:spMkLst>
            <pc:docMk/>
            <pc:sldMk cId="4022098953" sldId="398"/>
            <ac:spMk id="6" creationId="{F0E68245-33ED-4836-A9BA-7C2E7851E4DF}"/>
          </ac:spMkLst>
        </pc:spChg>
        <pc:spChg chg="add mod">
          <ac:chgData name="Alan Hardacre" userId="472e7902199b8118" providerId="LiveId" clId="{D8344CA3-167A-4649-ACE0-C50124E0F5A1}" dt="2021-07-03T09:38:28.469" v="317" actId="14100"/>
          <ac:spMkLst>
            <pc:docMk/>
            <pc:sldMk cId="4022098953" sldId="398"/>
            <ac:spMk id="8" creationId="{935A90C3-4FCE-4D31-AD36-167C8F4B8DA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0436C-D5E0-41A0-9FA9-08D7B2A572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5A231B-E18F-40C1-B224-64DABB6CB387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All-in-one / Separate tools</a:t>
          </a:r>
        </a:p>
      </dgm:t>
    </dgm:pt>
    <dgm:pt modelId="{2855CECB-2B2E-44DA-98A5-9926467E5C10}" type="parTrans" cxnId="{EEB8ADBE-A6C1-4B32-A553-B67EAF9F12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304339-259C-4CDC-9108-ED16762DDA29}" type="sibTrans" cxnId="{EEB8ADBE-A6C1-4B32-A553-B67EAF9F12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C808FB5-AF76-4147-A762-380E23C71C2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Legislation &amp; Documents</a:t>
          </a:r>
        </a:p>
      </dgm:t>
    </dgm:pt>
    <dgm:pt modelId="{B93F0FA3-959A-4CF9-9846-11D6921C75F1}" type="parTrans" cxnId="{0E3E2EDD-7971-411D-8A87-4DF4A063F45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182AFC-8911-4D2E-8E31-FECFE01B8BBE}" type="sibTrans" cxnId="{0E3E2EDD-7971-411D-8A87-4DF4A063F45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127E2BE-9735-4608-8362-85665AA53C9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Stakeholder database</a:t>
          </a:r>
        </a:p>
      </dgm:t>
    </dgm:pt>
    <dgm:pt modelId="{DFA14C0F-D9A1-4445-80A5-E560D75F8356}" type="parTrans" cxnId="{2EC30431-1C8B-4FEC-AF2E-FD40BFD9D89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C5F5DD-1CC5-450E-9918-BC2EF57AD983}" type="sibTrans" cxnId="{2EC30431-1C8B-4FEC-AF2E-FD40BFD9D89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486D748-49A2-421E-8F5C-E9CE9E90CE4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Timeline &amp; Future Watch</a:t>
          </a:r>
        </a:p>
      </dgm:t>
    </dgm:pt>
    <dgm:pt modelId="{BFA4A677-EB44-4D4C-ABEC-76CD4A139DD3}" type="parTrans" cxnId="{3AC3C1A4-4F91-421F-9A3C-FEAE8B5AAA6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A13E79A-7C1B-458B-9EFD-DD5155FA760B}" type="sibTrans" cxnId="{3AC3C1A4-4F91-421F-9A3C-FEAE8B5AAA6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197E936-321D-40F3-9F95-545D250A6BC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Customizable – Own data</a:t>
          </a:r>
        </a:p>
      </dgm:t>
    </dgm:pt>
    <dgm:pt modelId="{3836E95A-CEA9-4437-836D-FFD9B5AD7210}" type="parTrans" cxnId="{9C5B4D74-4DAC-482C-90AD-1EEBBEFA1A6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B9651B9-0770-4593-A978-23C1475B452B}" type="sibTrans" cxnId="{9C5B4D74-4DAC-482C-90AD-1EEBBEFA1A6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90154CC-BBA2-443C-B983-A35348586A6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Visualizations: Trends</a:t>
          </a:r>
        </a:p>
      </dgm:t>
    </dgm:pt>
    <dgm:pt modelId="{FB795AD3-7284-4637-A191-69304951EA0A}" type="parTrans" cxnId="{ABEF32CE-F3B5-42D2-95D6-C74A41433CB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9F6D6FB-34C9-4E81-B31B-C9AB6D71EE4C}" type="sibTrans" cxnId="{ABEF32CE-F3B5-42D2-95D6-C74A41433CB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6E93E7-BCDB-4D04-902A-902D9E67B0CB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(Social) Media tracker tool</a:t>
          </a:r>
        </a:p>
      </dgm:t>
    </dgm:pt>
    <dgm:pt modelId="{9850BFF2-E6E9-4738-A09C-477149C8AAEB}" type="parTrans" cxnId="{B6866BC6-C4AB-4DBE-97A0-5472686F939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C52550F-3BA9-4596-BFB1-50AC1931C5A8}" type="sibTrans" cxnId="{B6866BC6-C4AB-4DBE-97A0-5472686F939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76F74C4D-7BDE-4C5C-8E93-02C5A9254977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Weekly, monthly updates</a:t>
          </a:r>
        </a:p>
      </dgm:t>
    </dgm:pt>
    <dgm:pt modelId="{7E0D8533-DF4B-4A17-95C1-3819BBDD7B7B}" type="parTrans" cxnId="{D4519570-C128-4BEC-8C36-AB972E99B0C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3EA268F7-A8F1-48B3-A029-68BA2F72E2A2}" type="sibTrans" cxnId="{D4519570-C128-4BEC-8C36-AB972E99B0C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6F659F9-50D4-42FE-A8DB-267FBFD2288B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Size / type of Analyst team</a:t>
          </a:r>
        </a:p>
      </dgm:t>
    </dgm:pt>
    <dgm:pt modelId="{6EE36492-68BA-4600-A07E-79D7C47096D4}" type="parTrans" cxnId="{57D4A9A0-BD3E-4B15-8C12-0D0F27B2B420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4E332BB-616F-461D-8D40-8BD12D2A7041}" type="sibTrans" cxnId="{57D4A9A0-BD3E-4B15-8C12-0D0F27B2B420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13953265-0C5F-4C5D-9D60-5A1E5C2A72C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Briefings</a:t>
          </a:r>
        </a:p>
      </dgm:t>
    </dgm:pt>
    <dgm:pt modelId="{466DEC8C-F9F5-47BB-8C8B-27EE52161CC6}" type="parTrans" cxnId="{C23235D4-6222-45A3-95B6-D1C8F3A2ABE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16BA552D-2B8C-4147-A3A0-3A83851165A2}" type="sibTrans" cxnId="{C23235D4-6222-45A3-95B6-D1C8F3A2ABE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9A417D8-F45F-493F-8599-E1BA13412D31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 only or business wide</a:t>
          </a:r>
        </a:p>
      </dgm:t>
    </dgm:pt>
    <dgm:pt modelId="{16CFEAD1-001B-418E-9DD7-F434792DF019}" type="parTrans" cxnId="{9672147E-05B6-4C53-BA5C-1CCE01EEF010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755CB227-2FBF-4BD7-B9FA-3B65E805ACFD}" type="sibTrans" cxnId="{9672147E-05B6-4C53-BA5C-1CCE01EEF010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10A9080C-476A-4196-B8B3-1D3E72F122F6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Alerts</a:t>
          </a:r>
          <a:endParaRPr lang="en-US" b="1" dirty="0">
            <a:solidFill>
              <a:schemeClr val="tx1"/>
            </a:solidFill>
          </a:endParaRPr>
        </a:p>
      </dgm:t>
    </dgm:pt>
    <dgm:pt modelId="{D408E917-E084-4B7F-A341-91A676904280}" type="parTrans" cxnId="{482AC3CE-D686-421C-80EA-AEBF671C19F2}">
      <dgm:prSet/>
      <dgm:spPr/>
      <dgm:t>
        <a:bodyPr/>
        <a:lstStyle/>
        <a:p>
          <a:endParaRPr lang="en-BE" b="1">
            <a:solidFill>
              <a:schemeClr val="tx1"/>
            </a:solidFill>
          </a:endParaRPr>
        </a:p>
      </dgm:t>
    </dgm:pt>
    <dgm:pt modelId="{4315DE65-1B7F-430B-9924-351BA3240598}" type="sibTrans" cxnId="{482AC3CE-D686-421C-80EA-AEBF671C19F2}">
      <dgm:prSet/>
      <dgm:spPr/>
      <dgm:t>
        <a:bodyPr/>
        <a:lstStyle/>
        <a:p>
          <a:endParaRPr lang="en-BE" b="1">
            <a:solidFill>
              <a:schemeClr val="tx1"/>
            </a:solidFill>
          </a:endParaRPr>
        </a:p>
      </dgm:t>
    </dgm:pt>
    <dgm:pt modelId="{D2C905B7-E0F4-4086-8383-AD796393797A}" type="pres">
      <dgm:prSet presAssocID="{03D0436C-D5E0-41A0-9FA9-08D7B2A5726F}" presName="diagram" presStyleCnt="0">
        <dgm:presLayoutVars>
          <dgm:dir/>
          <dgm:resizeHandles val="exact"/>
        </dgm:presLayoutVars>
      </dgm:prSet>
      <dgm:spPr/>
    </dgm:pt>
    <dgm:pt modelId="{3A027F91-9CBE-433C-885E-33F5753A4E08}" type="pres">
      <dgm:prSet presAssocID="{29A417D8-F45F-493F-8599-E1BA13412D31}" presName="node" presStyleLbl="node1" presStyleIdx="0" presStyleCnt="12">
        <dgm:presLayoutVars>
          <dgm:bulletEnabled val="1"/>
        </dgm:presLayoutVars>
      </dgm:prSet>
      <dgm:spPr/>
    </dgm:pt>
    <dgm:pt modelId="{EF5152A7-CE38-4EF9-A8C4-CDA17C0C0BE9}" type="pres">
      <dgm:prSet presAssocID="{755CB227-2FBF-4BD7-B9FA-3B65E805ACFD}" presName="sibTrans" presStyleCnt="0"/>
      <dgm:spPr/>
    </dgm:pt>
    <dgm:pt modelId="{D02DA4DD-C543-4959-B31E-488EEF621995}" type="pres">
      <dgm:prSet presAssocID="{845A231B-E18F-40C1-B224-64DABB6CB387}" presName="node" presStyleLbl="node1" presStyleIdx="1" presStyleCnt="12">
        <dgm:presLayoutVars>
          <dgm:bulletEnabled val="1"/>
        </dgm:presLayoutVars>
      </dgm:prSet>
      <dgm:spPr/>
    </dgm:pt>
    <dgm:pt modelId="{FCA97766-ED83-4F26-ACB1-429AC259E925}" type="pres">
      <dgm:prSet presAssocID="{D7304339-259C-4CDC-9108-ED16762DDA29}" presName="sibTrans" presStyleCnt="0"/>
      <dgm:spPr/>
    </dgm:pt>
    <dgm:pt modelId="{B6CFD999-673A-4212-9FE6-356814064999}" type="pres">
      <dgm:prSet presAssocID="{0C808FB5-AF76-4147-A762-380E23C71C20}" presName="node" presStyleLbl="node1" presStyleIdx="2" presStyleCnt="12">
        <dgm:presLayoutVars>
          <dgm:bulletEnabled val="1"/>
        </dgm:presLayoutVars>
      </dgm:prSet>
      <dgm:spPr/>
    </dgm:pt>
    <dgm:pt modelId="{3F67F4C2-2C2B-4A26-BED5-F34B3E467F3E}" type="pres">
      <dgm:prSet presAssocID="{4B182AFC-8911-4D2E-8E31-FECFE01B8BBE}" presName="sibTrans" presStyleCnt="0"/>
      <dgm:spPr/>
    </dgm:pt>
    <dgm:pt modelId="{045B0933-48C4-423D-B859-9A388C469139}" type="pres">
      <dgm:prSet presAssocID="{7127E2BE-9735-4608-8362-85665AA53C90}" presName="node" presStyleLbl="node1" presStyleIdx="3" presStyleCnt="12">
        <dgm:presLayoutVars>
          <dgm:bulletEnabled val="1"/>
        </dgm:presLayoutVars>
      </dgm:prSet>
      <dgm:spPr/>
    </dgm:pt>
    <dgm:pt modelId="{3C4D425A-82A2-4A81-AA8F-9F82D87A35F8}" type="pres">
      <dgm:prSet presAssocID="{0FC5F5DD-1CC5-450E-9918-BC2EF57AD983}" presName="sibTrans" presStyleCnt="0"/>
      <dgm:spPr/>
    </dgm:pt>
    <dgm:pt modelId="{48289AD6-E0EC-4EC8-8F5C-D2D07170ED79}" type="pres">
      <dgm:prSet presAssocID="{6486D748-49A2-421E-8F5C-E9CE9E90CE44}" presName="node" presStyleLbl="node1" presStyleIdx="4" presStyleCnt="12">
        <dgm:presLayoutVars>
          <dgm:bulletEnabled val="1"/>
        </dgm:presLayoutVars>
      </dgm:prSet>
      <dgm:spPr/>
    </dgm:pt>
    <dgm:pt modelId="{3FE1D30F-512F-437D-ACB0-93CF825D6DE5}" type="pres">
      <dgm:prSet presAssocID="{4A13E79A-7C1B-458B-9EFD-DD5155FA760B}" presName="sibTrans" presStyleCnt="0"/>
      <dgm:spPr/>
    </dgm:pt>
    <dgm:pt modelId="{160F9853-01BD-4A64-8671-FFC734D42B1A}" type="pres">
      <dgm:prSet presAssocID="{056E93E7-BCDB-4D04-902A-902D9E67B0CB}" presName="node" presStyleLbl="node1" presStyleIdx="5" presStyleCnt="12">
        <dgm:presLayoutVars>
          <dgm:bulletEnabled val="1"/>
        </dgm:presLayoutVars>
      </dgm:prSet>
      <dgm:spPr/>
    </dgm:pt>
    <dgm:pt modelId="{2A01F6CA-CB82-4F27-981E-C9E4609FF2E7}" type="pres">
      <dgm:prSet presAssocID="{0C52550F-3BA9-4596-BFB1-50AC1931C5A8}" presName="sibTrans" presStyleCnt="0"/>
      <dgm:spPr/>
    </dgm:pt>
    <dgm:pt modelId="{4FD76CE1-3DCE-4724-B68F-238441744F34}" type="pres">
      <dgm:prSet presAssocID="{10A9080C-476A-4196-B8B3-1D3E72F122F6}" presName="node" presStyleLbl="node1" presStyleIdx="6" presStyleCnt="12">
        <dgm:presLayoutVars>
          <dgm:bulletEnabled val="1"/>
        </dgm:presLayoutVars>
      </dgm:prSet>
      <dgm:spPr/>
    </dgm:pt>
    <dgm:pt modelId="{1EB59F49-1AAC-455A-B7C7-E83CFDECBF50}" type="pres">
      <dgm:prSet presAssocID="{4315DE65-1B7F-430B-9924-351BA3240598}" presName="sibTrans" presStyleCnt="0"/>
      <dgm:spPr/>
    </dgm:pt>
    <dgm:pt modelId="{FDCD5657-113B-46BF-AA54-3855AAF72180}" type="pres">
      <dgm:prSet presAssocID="{76F74C4D-7BDE-4C5C-8E93-02C5A9254977}" presName="node" presStyleLbl="node1" presStyleIdx="7" presStyleCnt="12">
        <dgm:presLayoutVars>
          <dgm:bulletEnabled val="1"/>
        </dgm:presLayoutVars>
      </dgm:prSet>
      <dgm:spPr/>
    </dgm:pt>
    <dgm:pt modelId="{AB58053E-DF4E-4C4C-BAB0-DDED4233C037}" type="pres">
      <dgm:prSet presAssocID="{3EA268F7-A8F1-48B3-A029-68BA2F72E2A2}" presName="sibTrans" presStyleCnt="0"/>
      <dgm:spPr/>
    </dgm:pt>
    <dgm:pt modelId="{2F5FC219-6717-4668-8398-C84FA8D14F83}" type="pres">
      <dgm:prSet presAssocID="{13953265-0C5F-4C5D-9D60-5A1E5C2A72C4}" presName="node" presStyleLbl="node1" presStyleIdx="8" presStyleCnt="12">
        <dgm:presLayoutVars>
          <dgm:bulletEnabled val="1"/>
        </dgm:presLayoutVars>
      </dgm:prSet>
      <dgm:spPr/>
    </dgm:pt>
    <dgm:pt modelId="{99695529-6BF0-4E38-A5D7-2D339C61D0C4}" type="pres">
      <dgm:prSet presAssocID="{16BA552D-2B8C-4147-A3A0-3A83851165A2}" presName="sibTrans" presStyleCnt="0"/>
      <dgm:spPr/>
    </dgm:pt>
    <dgm:pt modelId="{F0396B8F-AC23-4D43-8A0F-880B33A30771}" type="pres">
      <dgm:prSet presAssocID="{E6F659F9-50D4-42FE-A8DB-267FBFD2288B}" presName="node" presStyleLbl="node1" presStyleIdx="9" presStyleCnt="12">
        <dgm:presLayoutVars>
          <dgm:bulletEnabled val="1"/>
        </dgm:presLayoutVars>
      </dgm:prSet>
      <dgm:spPr/>
    </dgm:pt>
    <dgm:pt modelId="{39F16867-DC4F-4973-AF16-14F1843B44A9}" type="pres">
      <dgm:prSet presAssocID="{E4E332BB-616F-461D-8D40-8BD12D2A7041}" presName="sibTrans" presStyleCnt="0"/>
      <dgm:spPr/>
    </dgm:pt>
    <dgm:pt modelId="{5DEA4321-4A80-45C0-8925-20AAC8FA7281}" type="pres">
      <dgm:prSet presAssocID="{090154CC-BBA2-443C-B983-A35348586A62}" presName="node" presStyleLbl="node1" presStyleIdx="10" presStyleCnt="12">
        <dgm:presLayoutVars>
          <dgm:bulletEnabled val="1"/>
        </dgm:presLayoutVars>
      </dgm:prSet>
      <dgm:spPr/>
    </dgm:pt>
    <dgm:pt modelId="{5B5B44DC-94BC-48DA-B72D-B480496D427F}" type="pres">
      <dgm:prSet presAssocID="{69F6D6FB-34C9-4E81-B31B-C9AB6D71EE4C}" presName="sibTrans" presStyleCnt="0"/>
      <dgm:spPr/>
    </dgm:pt>
    <dgm:pt modelId="{F67E41A1-DBEA-4476-BEF2-A7425D119FD4}" type="pres">
      <dgm:prSet presAssocID="{2197E936-321D-40F3-9F95-545D250A6BCE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886CF06-C01B-4BCE-978D-056D4C895C74}" type="presOf" srcId="{7127E2BE-9735-4608-8362-85665AA53C90}" destId="{045B0933-48C4-423D-B859-9A388C469139}" srcOrd="0" destOrd="0" presId="urn:microsoft.com/office/officeart/2005/8/layout/default"/>
    <dgm:cxn modelId="{7856A51E-5761-4529-8F1E-358B5F1C17DF}" type="presOf" srcId="{0C808FB5-AF76-4147-A762-380E23C71C20}" destId="{B6CFD999-673A-4212-9FE6-356814064999}" srcOrd="0" destOrd="0" presId="urn:microsoft.com/office/officeart/2005/8/layout/default"/>
    <dgm:cxn modelId="{AB3D0620-FB90-4D8E-927F-15666F16D5D0}" type="presOf" srcId="{03D0436C-D5E0-41A0-9FA9-08D7B2A5726F}" destId="{D2C905B7-E0F4-4086-8383-AD796393797A}" srcOrd="0" destOrd="0" presId="urn:microsoft.com/office/officeart/2005/8/layout/default"/>
    <dgm:cxn modelId="{2EC30431-1C8B-4FEC-AF2E-FD40BFD9D898}" srcId="{03D0436C-D5E0-41A0-9FA9-08D7B2A5726F}" destId="{7127E2BE-9735-4608-8362-85665AA53C90}" srcOrd="3" destOrd="0" parTransId="{DFA14C0F-D9A1-4445-80A5-E560D75F8356}" sibTransId="{0FC5F5DD-1CC5-450E-9918-BC2EF57AD983}"/>
    <dgm:cxn modelId="{C8D4A034-A931-430C-A7BA-5FD0619D5458}" type="presOf" srcId="{76F74C4D-7BDE-4C5C-8E93-02C5A9254977}" destId="{FDCD5657-113B-46BF-AA54-3855AAF72180}" srcOrd="0" destOrd="0" presId="urn:microsoft.com/office/officeart/2005/8/layout/default"/>
    <dgm:cxn modelId="{DBE8C642-035F-44FE-98F3-AD4EA337453B}" type="presOf" srcId="{E6F659F9-50D4-42FE-A8DB-267FBFD2288B}" destId="{F0396B8F-AC23-4D43-8A0F-880B33A30771}" srcOrd="0" destOrd="0" presId="urn:microsoft.com/office/officeart/2005/8/layout/default"/>
    <dgm:cxn modelId="{C512A14F-0D85-4EE3-B8B4-BCE9B62B6F57}" type="presOf" srcId="{056E93E7-BCDB-4D04-902A-902D9E67B0CB}" destId="{160F9853-01BD-4A64-8671-FFC734D42B1A}" srcOrd="0" destOrd="0" presId="urn:microsoft.com/office/officeart/2005/8/layout/default"/>
    <dgm:cxn modelId="{D4519570-C128-4BEC-8C36-AB972E99B0C4}" srcId="{03D0436C-D5E0-41A0-9FA9-08D7B2A5726F}" destId="{76F74C4D-7BDE-4C5C-8E93-02C5A9254977}" srcOrd="7" destOrd="0" parTransId="{7E0D8533-DF4B-4A17-95C1-3819BBDD7B7B}" sibTransId="{3EA268F7-A8F1-48B3-A029-68BA2F72E2A2}"/>
    <dgm:cxn modelId="{830AB652-1565-4A04-A1CE-91CB99992BFC}" type="presOf" srcId="{845A231B-E18F-40C1-B224-64DABB6CB387}" destId="{D02DA4DD-C543-4959-B31E-488EEF621995}" srcOrd="0" destOrd="0" presId="urn:microsoft.com/office/officeart/2005/8/layout/default"/>
    <dgm:cxn modelId="{9C5B4D74-4DAC-482C-90AD-1EEBBEFA1A63}" srcId="{03D0436C-D5E0-41A0-9FA9-08D7B2A5726F}" destId="{2197E936-321D-40F3-9F95-545D250A6BCE}" srcOrd="11" destOrd="0" parTransId="{3836E95A-CEA9-4437-836D-FFD9B5AD7210}" sibTransId="{FB9651B9-0770-4593-A978-23C1475B452B}"/>
    <dgm:cxn modelId="{DC5A8E54-B3F1-464A-A14B-80EDC498505C}" type="presOf" srcId="{2197E936-321D-40F3-9F95-545D250A6BCE}" destId="{F67E41A1-DBEA-4476-BEF2-A7425D119FD4}" srcOrd="0" destOrd="0" presId="urn:microsoft.com/office/officeart/2005/8/layout/default"/>
    <dgm:cxn modelId="{9672147E-05B6-4C53-BA5C-1CCE01EEF010}" srcId="{03D0436C-D5E0-41A0-9FA9-08D7B2A5726F}" destId="{29A417D8-F45F-493F-8599-E1BA13412D31}" srcOrd="0" destOrd="0" parTransId="{16CFEAD1-001B-418E-9DD7-F434792DF019}" sibTransId="{755CB227-2FBF-4BD7-B9FA-3B65E805ACFD}"/>
    <dgm:cxn modelId="{80043492-E7C2-4EB3-B9F7-86F70D60B295}" type="presOf" srcId="{090154CC-BBA2-443C-B983-A35348586A62}" destId="{5DEA4321-4A80-45C0-8925-20AAC8FA7281}" srcOrd="0" destOrd="0" presId="urn:microsoft.com/office/officeart/2005/8/layout/default"/>
    <dgm:cxn modelId="{57D4A9A0-BD3E-4B15-8C12-0D0F27B2B420}" srcId="{03D0436C-D5E0-41A0-9FA9-08D7B2A5726F}" destId="{E6F659F9-50D4-42FE-A8DB-267FBFD2288B}" srcOrd="9" destOrd="0" parTransId="{6EE36492-68BA-4600-A07E-79D7C47096D4}" sibTransId="{E4E332BB-616F-461D-8D40-8BD12D2A7041}"/>
    <dgm:cxn modelId="{3AC3C1A4-4F91-421F-9A3C-FEAE8B5AAA60}" srcId="{03D0436C-D5E0-41A0-9FA9-08D7B2A5726F}" destId="{6486D748-49A2-421E-8F5C-E9CE9E90CE44}" srcOrd="4" destOrd="0" parTransId="{BFA4A677-EB44-4D4C-ABEC-76CD4A139DD3}" sibTransId="{4A13E79A-7C1B-458B-9EFD-DD5155FA760B}"/>
    <dgm:cxn modelId="{4E0FC8AC-65C4-49EF-891C-21E09A7C3A97}" type="presOf" srcId="{6486D748-49A2-421E-8F5C-E9CE9E90CE44}" destId="{48289AD6-E0EC-4EC8-8F5C-D2D07170ED79}" srcOrd="0" destOrd="0" presId="urn:microsoft.com/office/officeart/2005/8/layout/default"/>
    <dgm:cxn modelId="{61B2D1AF-61E4-4103-A90D-83F6427097D4}" type="presOf" srcId="{13953265-0C5F-4C5D-9D60-5A1E5C2A72C4}" destId="{2F5FC219-6717-4668-8398-C84FA8D14F83}" srcOrd="0" destOrd="0" presId="urn:microsoft.com/office/officeart/2005/8/layout/default"/>
    <dgm:cxn modelId="{6F480BBD-E18E-47D1-963F-8898E7A537B7}" type="presOf" srcId="{29A417D8-F45F-493F-8599-E1BA13412D31}" destId="{3A027F91-9CBE-433C-885E-33F5753A4E08}" srcOrd="0" destOrd="0" presId="urn:microsoft.com/office/officeart/2005/8/layout/default"/>
    <dgm:cxn modelId="{EEB8ADBE-A6C1-4B32-A553-B67EAF9F121E}" srcId="{03D0436C-D5E0-41A0-9FA9-08D7B2A5726F}" destId="{845A231B-E18F-40C1-B224-64DABB6CB387}" srcOrd="1" destOrd="0" parTransId="{2855CECB-2B2E-44DA-98A5-9926467E5C10}" sibTransId="{D7304339-259C-4CDC-9108-ED16762DDA29}"/>
    <dgm:cxn modelId="{B6866BC6-C4AB-4DBE-97A0-5472686F9391}" srcId="{03D0436C-D5E0-41A0-9FA9-08D7B2A5726F}" destId="{056E93E7-BCDB-4D04-902A-902D9E67B0CB}" srcOrd="5" destOrd="0" parTransId="{9850BFF2-E6E9-4738-A09C-477149C8AAEB}" sibTransId="{0C52550F-3BA9-4596-BFB1-50AC1931C5A8}"/>
    <dgm:cxn modelId="{ABEF32CE-F3B5-42D2-95D6-C74A41433CBC}" srcId="{03D0436C-D5E0-41A0-9FA9-08D7B2A5726F}" destId="{090154CC-BBA2-443C-B983-A35348586A62}" srcOrd="10" destOrd="0" parTransId="{FB795AD3-7284-4637-A191-69304951EA0A}" sibTransId="{69F6D6FB-34C9-4E81-B31B-C9AB6D71EE4C}"/>
    <dgm:cxn modelId="{482AC3CE-D686-421C-80EA-AEBF671C19F2}" srcId="{03D0436C-D5E0-41A0-9FA9-08D7B2A5726F}" destId="{10A9080C-476A-4196-B8B3-1D3E72F122F6}" srcOrd="6" destOrd="0" parTransId="{D408E917-E084-4B7F-A341-91A676904280}" sibTransId="{4315DE65-1B7F-430B-9924-351BA3240598}"/>
    <dgm:cxn modelId="{C23235D4-6222-45A3-95B6-D1C8F3A2ABE4}" srcId="{03D0436C-D5E0-41A0-9FA9-08D7B2A5726F}" destId="{13953265-0C5F-4C5D-9D60-5A1E5C2A72C4}" srcOrd="8" destOrd="0" parTransId="{466DEC8C-F9F5-47BB-8C8B-27EE52161CC6}" sibTransId="{16BA552D-2B8C-4147-A3A0-3A83851165A2}"/>
    <dgm:cxn modelId="{41A229D8-DD3E-4993-85E5-93D0B6259B0E}" type="presOf" srcId="{10A9080C-476A-4196-B8B3-1D3E72F122F6}" destId="{4FD76CE1-3DCE-4724-B68F-238441744F34}" srcOrd="0" destOrd="0" presId="urn:microsoft.com/office/officeart/2005/8/layout/default"/>
    <dgm:cxn modelId="{0E3E2EDD-7971-411D-8A87-4DF4A063F45D}" srcId="{03D0436C-D5E0-41A0-9FA9-08D7B2A5726F}" destId="{0C808FB5-AF76-4147-A762-380E23C71C20}" srcOrd="2" destOrd="0" parTransId="{B93F0FA3-959A-4CF9-9846-11D6921C75F1}" sibTransId="{4B182AFC-8911-4D2E-8E31-FECFE01B8BBE}"/>
    <dgm:cxn modelId="{66F674CE-086A-43E1-A408-1286373BA88D}" type="presParOf" srcId="{D2C905B7-E0F4-4086-8383-AD796393797A}" destId="{3A027F91-9CBE-433C-885E-33F5753A4E08}" srcOrd="0" destOrd="0" presId="urn:microsoft.com/office/officeart/2005/8/layout/default"/>
    <dgm:cxn modelId="{B41DA783-EFF6-43FC-A688-8660BD8288D8}" type="presParOf" srcId="{D2C905B7-E0F4-4086-8383-AD796393797A}" destId="{EF5152A7-CE38-4EF9-A8C4-CDA17C0C0BE9}" srcOrd="1" destOrd="0" presId="urn:microsoft.com/office/officeart/2005/8/layout/default"/>
    <dgm:cxn modelId="{E24555F3-3374-4AAB-A845-93B7CE52D755}" type="presParOf" srcId="{D2C905B7-E0F4-4086-8383-AD796393797A}" destId="{D02DA4DD-C543-4959-B31E-488EEF621995}" srcOrd="2" destOrd="0" presId="urn:microsoft.com/office/officeart/2005/8/layout/default"/>
    <dgm:cxn modelId="{211B317C-D5A4-4FA4-84DC-8C69FB51F5F7}" type="presParOf" srcId="{D2C905B7-E0F4-4086-8383-AD796393797A}" destId="{FCA97766-ED83-4F26-ACB1-429AC259E925}" srcOrd="3" destOrd="0" presId="urn:microsoft.com/office/officeart/2005/8/layout/default"/>
    <dgm:cxn modelId="{D20BC401-DE01-464F-9425-6F1ED75B724C}" type="presParOf" srcId="{D2C905B7-E0F4-4086-8383-AD796393797A}" destId="{B6CFD999-673A-4212-9FE6-356814064999}" srcOrd="4" destOrd="0" presId="urn:microsoft.com/office/officeart/2005/8/layout/default"/>
    <dgm:cxn modelId="{50B761E0-670C-4B5C-916B-9A92E15459CA}" type="presParOf" srcId="{D2C905B7-E0F4-4086-8383-AD796393797A}" destId="{3F67F4C2-2C2B-4A26-BED5-F34B3E467F3E}" srcOrd="5" destOrd="0" presId="urn:microsoft.com/office/officeart/2005/8/layout/default"/>
    <dgm:cxn modelId="{AAB5977F-038F-4DCE-8DCD-2274D9E40F4E}" type="presParOf" srcId="{D2C905B7-E0F4-4086-8383-AD796393797A}" destId="{045B0933-48C4-423D-B859-9A388C469139}" srcOrd="6" destOrd="0" presId="urn:microsoft.com/office/officeart/2005/8/layout/default"/>
    <dgm:cxn modelId="{7A9C4F8E-9DDC-4966-9BDA-FE19946EAE3F}" type="presParOf" srcId="{D2C905B7-E0F4-4086-8383-AD796393797A}" destId="{3C4D425A-82A2-4A81-AA8F-9F82D87A35F8}" srcOrd="7" destOrd="0" presId="urn:microsoft.com/office/officeart/2005/8/layout/default"/>
    <dgm:cxn modelId="{705C4F57-233D-478F-AD94-4156EA363057}" type="presParOf" srcId="{D2C905B7-E0F4-4086-8383-AD796393797A}" destId="{48289AD6-E0EC-4EC8-8F5C-D2D07170ED79}" srcOrd="8" destOrd="0" presId="urn:microsoft.com/office/officeart/2005/8/layout/default"/>
    <dgm:cxn modelId="{3871CE8C-BF6E-44CB-94DC-64C5F1EE6509}" type="presParOf" srcId="{D2C905B7-E0F4-4086-8383-AD796393797A}" destId="{3FE1D30F-512F-437D-ACB0-93CF825D6DE5}" srcOrd="9" destOrd="0" presId="urn:microsoft.com/office/officeart/2005/8/layout/default"/>
    <dgm:cxn modelId="{DC5F8B89-5AA4-4ECB-B84A-0223449A0995}" type="presParOf" srcId="{D2C905B7-E0F4-4086-8383-AD796393797A}" destId="{160F9853-01BD-4A64-8671-FFC734D42B1A}" srcOrd="10" destOrd="0" presId="urn:microsoft.com/office/officeart/2005/8/layout/default"/>
    <dgm:cxn modelId="{617F5180-E5A3-4F88-A87B-62F6046623B9}" type="presParOf" srcId="{D2C905B7-E0F4-4086-8383-AD796393797A}" destId="{2A01F6CA-CB82-4F27-981E-C9E4609FF2E7}" srcOrd="11" destOrd="0" presId="urn:microsoft.com/office/officeart/2005/8/layout/default"/>
    <dgm:cxn modelId="{B9123F9B-B2AB-43F3-84AB-ECB4C20A437A}" type="presParOf" srcId="{D2C905B7-E0F4-4086-8383-AD796393797A}" destId="{4FD76CE1-3DCE-4724-B68F-238441744F34}" srcOrd="12" destOrd="0" presId="urn:microsoft.com/office/officeart/2005/8/layout/default"/>
    <dgm:cxn modelId="{B1D5D503-F741-4FC8-84AD-1DCB54E2CC2C}" type="presParOf" srcId="{D2C905B7-E0F4-4086-8383-AD796393797A}" destId="{1EB59F49-1AAC-455A-B7C7-E83CFDECBF50}" srcOrd="13" destOrd="0" presId="urn:microsoft.com/office/officeart/2005/8/layout/default"/>
    <dgm:cxn modelId="{204FBD5F-511D-4DAA-91F8-4ED39E1508C7}" type="presParOf" srcId="{D2C905B7-E0F4-4086-8383-AD796393797A}" destId="{FDCD5657-113B-46BF-AA54-3855AAF72180}" srcOrd="14" destOrd="0" presId="urn:microsoft.com/office/officeart/2005/8/layout/default"/>
    <dgm:cxn modelId="{4F92D260-8ABB-4BCE-90E9-CC111B307E82}" type="presParOf" srcId="{D2C905B7-E0F4-4086-8383-AD796393797A}" destId="{AB58053E-DF4E-4C4C-BAB0-DDED4233C037}" srcOrd="15" destOrd="0" presId="urn:microsoft.com/office/officeart/2005/8/layout/default"/>
    <dgm:cxn modelId="{78C1E6EC-B2A1-4ADE-95F5-53030C5B8F0D}" type="presParOf" srcId="{D2C905B7-E0F4-4086-8383-AD796393797A}" destId="{2F5FC219-6717-4668-8398-C84FA8D14F83}" srcOrd="16" destOrd="0" presId="urn:microsoft.com/office/officeart/2005/8/layout/default"/>
    <dgm:cxn modelId="{99A2E411-C570-437C-8CB6-7EB45E7ACD49}" type="presParOf" srcId="{D2C905B7-E0F4-4086-8383-AD796393797A}" destId="{99695529-6BF0-4E38-A5D7-2D339C61D0C4}" srcOrd="17" destOrd="0" presId="urn:microsoft.com/office/officeart/2005/8/layout/default"/>
    <dgm:cxn modelId="{273AF4C8-8748-45D8-A3B2-596D6F9235BE}" type="presParOf" srcId="{D2C905B7-E0F4-4086-8383-AD796393797A}" destId="{F0396B8F-AC23-4D43-8A0F-880B33A30771}" srcOrd="18" destOrd="0" presId="urn:microsoft.com/office/officeart/2005/8/layout/default"/>
    <dgm:cxn modelId="{AFF9762B-88E0-4E89-A3DC-12976B901E00}" type="presParOf" srcId="{D2C905B7-E0F4-4086-8383-AD796393797A}" destId="{39F16867-DC4F-4973-AF16-14F1843B44A9}" srcOrd="19" destOrd="0" presId="urn:microsoft.com/office/officeart/2005/8/layout/default"/>
    <dgm:cxn modelId="{D7AB65B6-4DD4-4A96-8EF6-C5051D0595BA}" type="presParOf" srcId="{D2C905B7-E0F4-4086-8383-AD796393797A}" destId="{5DEA4321-4A80-45C0-8925-20AAC8FA7281}" srcOrd="20" destOrd="0" presId="urn:microsoft.com/office/officeart/2005/8/layout/default"/>
    <dgm:cxn modelId="{71A63388-ACBE-4945-BD69-8C0CF2AD9A55}" type="presParOf" srcId="{D2C905B7-E0F4-4086-8383-AD796393797A}" destId="{5B5B44DC-94BC-48DA-B72D-B480496D427F}" srcOrd="21" destOrd="0" presId="urn:microsoft.com/office/officeart/2005/8/layout/default"/>
    <dgm:cxn modelId="{A72C874F-AE01-47B2-9227-EC19E5DA93DE}" type="presParOf" srcId="{D2C905B7-E0F4-4086-8383-AD796393797A}" destId="{F67E41A1-DBEA-4476-BEF2-A7425D119FD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27F91-9CBE-433C-885E-33F5753A4E08}">
      <dsp:nvSpPr>
        <dsp:cNvPr id="0" name=""/>
        <dsp:cNvSpPr/>
      </dsp:nvSpPr>
      <dsp:spPr>
        <a:xfrm>
          <a:off x="622935" y="138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PA only or business wide</a:t>
          </a:r>
        </a:p>
      </dsp:txBody>
      <dsp:txXfrm>
        <a:off x="622935" y="138"/>
        <a:ext cx="1896665" cy="1137999"/>
      </dsp:txXfrm>
    </dsp:sp>
    <dsp:sp modelId="{D02DA4DD-C543-4959-B31E-488EEF621995}">
      <dsp:nvSpPr>
        <dsp:cNvPr id="0" name=""/>
        <dsp:cNvSpPr/>
      </dsp:nvSpPr>
      <dsp:spPr>
        <a:xfrm>
          <a:off x="2709267" y="138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All-in-one / Separate tools</a:t>
          </a:r>
        </a:p>
      </dsp:txBody>
      <dsp:txXfrm>
        <a:off x="2709267" y="138"/>
        <a:ext cx="1896665" cy="1137999"/>
      </dsp:txXfrm>
    </dsp:sp>
    <dsp:sp modelId="{B6CFD999-673A-4212-9FE6-356814064999}">
      <dsp:nvSpPr>
        <dsp:cNvPr id="0" name=""/>
        <dsp:cNvSpPr/>
      </dsp:nvSpPr>
      <dsp:spPr>
        <a:xfrm>
          <a:off x="4795599" y="138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Legislation &amp; Documents</a:t>
          </a:r>
        </a:p>
      </dsp:txBody>
      <dsp:txXfrm>
        <a:off x="4795599" y="138"/>
        <a:ext cx="1896665" cy="1137999"/>
      </dsp:txXfrm>
    </dsp:sp>
    <dsp:sp modelId="{045B0933-48C4-423D-B859-9A388C469139}">
      <dsp:nvSpPr>
        <dsp:cNvPr id="0" name=""/>
        <dsp:cNvSpPr/>
      </dsp:nvSpPr>
      <dsp:spPr>
        <a:xfrm>
          <a:off x="622935" y="1327804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Stakeholder database</a:t>
          </a:r>
        </a:p>
      </dsp:txBody>
      <dsp:txXfrm>
        <a:off x="622935" y="1327804"/>
        <a:ext cx="1896665" cy="1137999"/>
      </dsp:txXfrm>
    </dsp:sp>
    <dsp:sp modelId="{48289AD6-E0EC-4EC8-8F5C-D2D07170ED79}">
      <dsp:nvSpPr>
        <dsp:cNvPr id="0" name=""/>
        <dsp:cNvSpPr/>
      </dsp:nvSpPr>
      <dsp:spPr>
        <a:xfrm>
          <a:off x="2709267" y="1327804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Timeline &amp; Future Watch</a:t>
          </a:r>
        </a:p>
      </dsp:txBody>
      <dsp:txXfrm>
        <a:off x="2709267" y="1327804"/>
        <a:ext cx="1896665" cy="1137999"/>
      </dsp:txXfrm>
    </dsp:sp>
    <dsp:sp modelId="{160F9853-01BD-4A64-8671-FFC734D42B1A}">
      <dsp:nvSpPr>
        <dsp:cNvPr id="0" name=""/>
        <dsp:cNvSpPr/>
      </dsp:nvSpPr>
      <dsp:spPr>
        <a:xfrm>
          <a:off x="4795599" y="1327804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(Social) Media tracker tool</a:t>
          </a:r>
        </a:p>
      </dsp:txBody>
      <dsp:txXfrm>
        <a:off x="4795599" y="1327804"/>
        <a:ext cx="1896665" cy="1137999"/>
      </dsp:txXfrm>
    </dsp:sp>
    <dsp:sp modelId="{4FD76CE1-3DCE-4724-B68F-238441744F34}">
      <dsp:nvSpPr>
        <dsp:cNvPr id="0" name=""/>
        <dsp:cNvSpPr/>
      </dsp:nvSpPr>
      <dsp:spPr>
        <a:xfrm>
          <a:off x="622935" y="2655470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solidFill>
                <a:schemeClr val="tx1"/>
              </a:solidFill>
            </a:rPr>
            <a:t>Alerts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622935" y="2655470"/>
        <a:ext cx="1896665" cy="1137999"/>
      </dsp:txXfrm>
    </dsp:sp>
    <dsp:sp modelId="{FDCD5657-113B-46BF-AA54-3855AAF72180}">
      <dsp:nvSpPr>
        <dsp:cNvPr id="0" name=""/>
        <dsp:cNvSpPr/>
      </dsp:nvSpPr>
      <dsp:spPr>
        <a:xfrm>
          <a:off x="2709267" y="2655470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Weekly, monthly updates</a:t>
          </a:r>
        </a:p>
      </dsp:txBody>
      <dsp:txXfrm>
        <a:off x="2709267" y="2655470"/>
        <a:ext cx="1896665" cy="1137999"/>
      </dsp:txXfrm>
    </dsp:sp>
    <dsp:sp modelId="{2F5FC219-6717-4668-8398-C84FA8D14F83}">
      <dsp:nvSpPr>
        <dsp:cNvPr id="0" name=""/>
        <dsp:cNvSpPr/>
      </dsp:nvSpPr>
      <dsp:spPr>
        <a:xfrm>
          <a:off x="4795599" y="2655470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Briefings</a:t>
          </a:r>
        </a:p>
      </dsp:txBody>
      <dsp:txXfrm>
        <a:off x="4795599" y="2655470"/>
        <a:ext cx="1896665" cy="1137999"/>
      </dsp:txXfrm>
    </dsp:sp>
    <dsp:sp modelId="{F0396B8F-AC23-4D43-8A0F-880B33A30771}">
      <dsp:nvSpPr>
        <dsp:cNvPr id="0" name=""/>
        <dsp:cNvSpPr/>
      </dsp:nvSpPr>
      <dsp:spPr>
        <a:xfrm>
          <a:off x="622935" y="3983136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Size / type of Analyst team</a:t>
          </a:r>
        </a:p>
      </dsp:txBody>
      <dsp:txXfrm>
        <a:off x="622935" y="3983136"/>
        <a:ext cx="1896665" cy="1137999"/>
      </dsp:txXfrm>
    </dsp:sp>
    <dsp:sp modelId="{5DEA4321-4A80-45C0-8925-20AAC8FA7281}">
      <dsp:nvSpPr>
        <dsp:cNvPr id="0" name=""/>
        <dsp:cNvSpPr/>
      </dsp:nvSpPr>
      <dsp:spPr>
        <a:xfrm>
          <a:off x="2709267" y="3983136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Visualizations: Trends</a:t>
          </a:r>
        </a:p>
      </dsp:txBody>
      <dsp:txXfrm>
        <a:off x="2709267" y="3983136"/>
        <a:ext cx="1896665" cy="1137999"/>
      </dsp:txXfrm>
    </dsp:sp>
    <dsp:sp modelId="{F67E41A1-DBEA-4476-BEF2-A7425D119FD4}">
      <dsp:nvSpPr>
        <dsp:cNvPr id="0" name=""/>
        <dsp:cNvSpPr/>
      </dsp:nvSpPr>
      <dsp:spPr>
        <a:xfrm>
          <a:off x="4795599" y="3983136"/>
          <a:ext cx="1896665" cy="113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Customizable – Own data</a:t>
          </a:r>
        </a:p>
      </dsp:txBody>
      <dsp:txXfrm>
        <a:off x="4795599" y="3983136"/>
        <a:ext cx="1896665" cy="1137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A39AF-D47F-431D-B440-D0B6329473AF}" type="datetimeFigureOut">
              <a:rPr lang="en-BE" smtClean="0"/>
              <a:t>03/07/2021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0C28B-9D26-4BF3-B562-C3C907278C5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6660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ginworks.com/web-scraping-service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can be reliable invalid.  Consistent measure of something not valid.</a:t>
            </a:r>
          </a:p>
          <a:p>
            <a:endParaRPr lang="en-GB" dirty="0"/>
          </a:p>
          <a:p>
            <a:r>
              <a:rPr lang="en-GB" dirty="0"/>
              <a:t>It can be unreliably valid.  Some valid results, but a event spready of non-valid results</a:t>
            </a:r>
          </a:p>
          <a:p>
            <a:endParaRPr lang="en-GB" dirty="0"/>
          </a:p>
          <a:p>
            <a:r>
              <a:rPr lang="en-GB" dirty="0"/>
              <a:t>Solutions: </a:t>
            </a:r>
          </a:p>
          <a:p>
            <a:r>
              <a:rPr lang="en-GB" dirty="0"/>
              <a:t>Check clearly that goals / objectives of measurement are clearly defined and operationalised</a:t>
            </a:r>
          </a:p>
          <a:p>
            <a:r>
              <a:rPr lang="en-GB" dirty="0"/>
              <a:t>Ask third party for feedback on measurement</a:t>
            </a:r>
          </a:p>
          <a:p>
            <a:r>
              <a:rPr lang="en-GB" dirty="0"/>
              <a:t>Look for more or different data</a:t>
            </a:r>
          </a:p>
          <a:p>
            <a:endParaRPr lang="en-GB" dirty="0"/>
          </a:p>
          <a:p>
            <a:r>
              <a:rPr lang="en-GB" dirty="0"/>
              <a:t>You can repeat measurement. </a:t>
            </a:r>
          </a:p>
          <a:p>
            <a:r>
              <a:rPr lang="en-GB" dirty="0"/>
              <a:t>Try an find a second measure for same effect. </a:t>
            </a:r>
          </a:p>
          <a:p>
            <a:r>
              <a:rPr lang="en-GB" dirty="0"/>
              <a:t>Have </a:t>
            </a:r>
            <a:r>
              <a:rPr lang="en-GB" dirty="0" err="1"/>
              <a:t>someonelse</a:t>
            </a:r>
            <a:r>
              <a:rPr lang="en-GB" dirty="0"/>
              <a:t> carry out the measurement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7CB2A-4B09-442E-9138-4B0BC6C8EB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0" i="0" u="none" strike="noStrike" dirty="0">
                <a:solidFill>
                  <a:srgbClr val="4DB2EC"/>
                </a:solidFill>
                <a:effectLst/>
                <a:latin typeface="Droid Serif"/>
                <a:hlinkClick r:id="rId3"/>
              </a:rPr>
              <a:t>Web scraping</a:t>
            </a:r>
            <a:r>
              <a:rPr lang="en-GB" b="0" i="0" dirty="0">
                <a:solidFill>
                  <a:srgbClr val="222222"/>
                </a:solidFill>
                <a:effectLst/>
                <a:latin typeface="Droid Serif"/>
              </a:rPr>
              <a:t> refers to the method of collecting &amp; structuring the data from web sources in a more convenient format. It involves no processing or review of the data.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Droid Serif"/>
              </a:rPr>
              <a:t>Data mining refers to the method of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Droid Serif"/>
              </a:rPr>
              <a:t>analyzing</a:t>
            </a:r>
            <a:r>
              <a:rPr lang="en-GB" b="0" i="0" dirty="0">
                <a:solidFill>
                  <a:srgbClr val="222222"/>
                </a:solidFill>
                <a:effectLst/>
                <a:latin typeface="Droid Serif"/>
              </a:rPr>
              <a:t> large data sets to reveal useful information &amp; patterns. It does not require data processing or extraction.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Droid Serif"/>
              </a:rPr>
              <a:t>Data mining is not about extracting data. Web scraping may be used to build the datasets that are to be used in data mining.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7CB2A-4B09-442E-9138-4B0BC6C8EB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Innovation capability matters</a:t>
            </a:r>
          </a:p>
          <a:p>
            <a:endParaRPr lang="en-GB" dirty="0"/>
          </a:p>
          <a:p>
            <a:r>
              <a:rPr lang="en-GB" dirty="0"/>
              <a:t>Number of issues tracked affects.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7CB2A-4B09-442E-9138-4B0BC6C8EB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3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6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8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9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2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3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1581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82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D30CC5-EF92-4E12-8E55-9415CA5B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831851"/>
            <a:ext cx="10515600" cy="7874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Why Information Management is so Important?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A24F4A-64B7-43F7-8264-EA9078563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81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Increase access to data</a:t>
            </a:r>
          </a:p>
          <a:p>
            <a:pPr lvl="1"/>
            <a:r>
              <a:rPr lang="en-GB" dirty="0"/>
              <a:t>Save time &amp; build efficiency.</a:t>
            </a:r>
          </a:p>
          <a:p>
            <a:r>
              <a:rPr lang="en-GB" dirty="0"/>
              <a:t>Inform strategy:</a:t>
            </a:r>
          </a:p>
          <a:p>
            <a:pPr lvl="1"/>
            <a:r>
              <a:rPr lang="en-GB" dirty="0"/>
              <a:t>Select, assess &amp; manage issues;</a:t>
            </a:r>
          </a:p>
          <a:p>
            <a:pPr lvl="1"/>
            <a:r>
              <a:rPr lang="en-GB" dirty="0"/>
              <a:t>Map &amp; engage with stakeholders;</a:t>
            </a:r>
          </a:p>
          <a:p>
            <a:pPr lvl="1"/>
            <a:r>
              <a:rPr lang="en-GB" dirty="0"/>
              <a:t>Inform strategic choices &amp; activities;</a:t>
            </a:r>
          </a:p>
          <a:p>
            <a:pPr lvl="1"/>
            <a:r>
              <a:rPr lang="en-GB" dirty="0"/>
              <a:t>Measure activities &amp; actions;</a:t>
            </a:r>
          </a:p>
          <a:p>
            <a:pPr lvl="1"/>
            <a:r>
              <a:rPr lang="en-GB" dirty="0"/>
              <a:t>Measure impact &amp; evaluate performance.</a:t>
            </a:r>
          </a:p>
          <a:p>
            <a:r>
              <a:rPr lang="en-GB" dirty="0"/>
              <a:t>Demonstrate productivity: </a:t>
            </a:r>
          </a:p>
          <a:p>
            <a:pPr lvl="1"/>
            <a:r>
              <a:rPr lang="en-GB" dirty="0"/>
              <a:t>Show value to organization (ROI);</a:t>
            </a:r>
          </a:p>
          <a:p>
            <a:pPr lvl="1"/>
            <a:r>
              <a:rPr lang="en-GB" dirty="0"/>
              <a:t>Motivate team.</a:t>
            </a:r>
          </a:p>
          <a:p>
            <a:r>
              <a:rPr lang="en-GB" dirty="0"/>
              <a:t>Security</a:t>
            </a:r>
          </a:p>
          <a:p>
            <a:pPr lvl="1"/>
            <a:r>
              <a:rPr lang="en-GB" dirty="0"/>
              <a:t>Centralise &amp; share knowledge;</a:t>
            </a:r>
          </a:p>
          <a:p>
            <a:pPr lvl="1"/>
            <a:r>
              <a:rPr lang="en-GB" dirty="0"/>
              <a:t>Guarantee institutional knowledge &amp; maintain a historical record.</a:t>
            </a:r>
          </a:p>
        </p:txBody>
      </p:sp>
    </p:spTree>
    <p:extLst>
      <p:ext uri="{BB962C8B-B14F-4D97-AF65-F5344CB8AC3E}">
        <p14:creationId xmlns:p14="http://schemas.microsoft.com/office/powerpoint/2010/main" val="65216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5D824F-5971-4E0D-8788-0D55A580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800"/>
            <a:ext cx="10515600" cy="4351338"/>
          </a:xfrm>
        </p:spPr>
        <p:txBody>
          <a:bodyPr>
            <a:normAutofit/>
          </a:bodyPr>
          <a:lstStyle/>
          <a:p>
            <a:r>
              <a:rPr lang="en-GB" sz="2000" dirty="0"/>
              <a:t>Reliability and Validity</a:t>
            </a:r>
          </a:p>
          <a:p>
            <a:pPr lvl="1"/>
            <a:r>
              <a:rPr lang="en-GB" sz="2000" dirty="0"/>
              <a:t>Reliability is about the consistency</a:t>
            </a:r>
          </a:p>
          <a:p>
            <a:pPr lvl="1"/>
            <a:r>
              <a:rPr lang="en-GB" sz="2000" dirty="0"/>
              <a:t>Validity is about the accuracy</a:t>
            </a:r>
          </a:p>
          <a:p>
            <a:r>
              <a:rPr lang="en-GB" sz="2000" dirty="0"/>
              <a:t>Complete &amp; Accurate data</a:t>
            </a:r>
          </a:p>
          <a:p>
            <a:pPr lvl="1"/>
            <a:r>
              <a:rPr lang="en-GB" sz="2000" dirty="0"/>
              <a:t>Accurate information &amp; data</a:t>
            </a:r>
          </a:p>
          <a:p>
            <a:r>
              <a:rPr lang="en-GB" sz="2000" dirty="0"/>
              <a:t>Analysis </a:t>
            </a:r>
          </a:p>
          <a:p>
            <a:pPr lvl="1"/>
            <a:r>
              <a:rPr lang="en-GB" sz="2000" dirty="0"/>
              <a:t>Digital analysis of the data</a:t>
            </a:r>
          </a:p>
          <a:p>
            <a:pPr lvl="1"/>
            <a:r>
              <a:rPr lang="en-GB" sz="2000" dirty="0"/>
              <a:t>Forecasts, trends &amp; patterns</a:t>
            </a:r>
          </a:p>
          <a:p>
            <a:pPr lvl="1"/>
            <a:r>
              <a:rPr lang="en-GB" sz="2000" dirty="0"/>
              <a:t>Visualisations </a:t>
            </a:r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13465D5-502F-4CE9-98BA-DCFB4536067F}"/>
              </a:ext>
            </a:extLst>
          </p:cNvPr>
          <p:cNvSpPr txBox="1">
            <a:spLocks/>
          </p:cNvSpPr>
          <p:nvPr/>
        </p:nvSpPr>
        <p:spPr>
          <a:xfrm>
            <a:off x="104775" y="831851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What good Information Management can help with</a:t>
            </a:r>
          </a:p>
        </p:txBody>
      </p:sp>
    </p:spTree>
    <p:extLst>
      <p:ext uri="{BB962C8B-B14F-4D97-AF65-F5344CB8AC3E}">
        <p14:creationId xmlns:p14="http://schemas.microsoft.com/office/powerpoint/2010/main" val="5443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ADCF-CC17-4E80-827E-9FC829EF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1938895"/>
            <a:ext cx="6721152" cy="3274586"/>
          </a:xfrm>
        </p:spPr>
        <p:txBody>
          <a:bodyPr anchor="t">
            <a:normAutofit/>
          </a:bodyPr>
          <a:lstStyle/>
          <a:p>
            <a:r>
              <a:rPr lang="en-GB" sz="2000" dirty="0"/>
              <a:t>Simple bots might get the job done, but more sophisticated bots use AI to find the appropriate data on a page &amp; copy it to the appropriate data field to be processed by an analytics application.</a:t>
            </a:r>
          </a:p>
          <a:p>
            <a:r>
              <a:rPr lang="en-GB" sz="2000" dirty="0"/>
              <a:t>Machine learning (ML) is the study of computer algorithms that improve automatically through experience. Machine learning algorithms build a mathematical model based on sample data, known as "training data", in order to make predictions or decisions without being explicitly programmed to do so.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5AE7B7-618D-49DA-BBA0-02C3D6A8B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954" y="1120252"/>
            <a:ext cx="4084096" cy="2042048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6D576A-A900-42EE-B583-58356982E4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720" y="4454984"/>
            <a:ext cx="4538032" cy="1329997"/>
          </a:xfrm>
          <a:prstGeom prst="rect">
            <a:avLst/>
          </a:prstGeom>
        </p:spPr>
      </p:pic>
      <p:pic>
        <p:nvPicPr>
          <p:cNvPr id="12" name="Picture 11" descr="A picture containing bird&#10;&#10;Description automatically generated">
            <a:extLst>
              <a:ext uri="{FF2B5EF4-FFF2-40B4-BE49-F238E27FC236}">
                <a16:creationId xmlns:a16="http://schemas.microsoft.com/office/drawing/2014/main" id="{814E0943-CA68-440C-97E0-5337CD801F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54" y="3274050"/>
            <a:ext cx="4376798" cy="843301"/>
          </a:xfrm>
          <a:prstGeom prst="rect">
            <a:avLst/>
          </a:prstGeom>
        </p:spPr>
      </p:pic>
      <p:sp>
        <p:nvSpPr>
          <p:cNvPr id="11" name="Title 4">
            <a:extLst>
              <a:ext uri="{FF2B5EF4-FFF2-40B4-BE49-F238E27FC236}">
                <a16:creationId xmlns:a16="http://schemas.microsoft.com/office/drawing/2014/main" id="{4762557F-8A61-4913-B283-026D9D0C71E9}"/>
              </a:ext>
            </a:extLst>
          </p:cNvPr>
          <p:cNvSpPr txBox="1">
            <a:spLocks/>
          </p:cNvSpPr>
          <p:nvPr/>
        </p:nvSpPr>
        <p:spPr>
          <a:xfrm>
            <a:off x="104775" y="831851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Collect &amp; Process Data for you</a:t>
            </a:r>
          </a:p>
        </p:txBody>
      </p:sp>
    </p:spTree>
    <p:extLst>
      <p:ext uri="{BB962C8B-B14F-4D97-AF65-F5344CB8AC3E}">
        <p14:creationId xmlns:p14="http://schemas.microsoft.com/office/powerpoint/2010/main" val="192601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CEBB1-3546-4C3E-BA00-3643CA47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674811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Do you want a Public Affairs only system, to piggyback on a CRM / PR system, one tool or a toolbox?</a:t>
            </a:r>
          </a:p>
          <a:p>
            <a:r>
              <a:rPr lang="en-US" sz="2000" dirty="0"/>
              <a:t>Consider how much time needed to set up system</a:t>
            </a:r>
          </a:p>
          <a:p>
            <a:r>
              <a:rPr lang="en-US" sz="2000" dirty="0"/>
              <a:t>How much time to invest in maintaining system</a:t>
            </a:r>
          </a:p>
          <a:p>
            <a:pPr lvl="1"/>
            <a:r>
              <a:rPr lang="en-US" sz="2000" dirty="0"/>
              <a:t>Managing alerts, linking to issues, selecting issues</a:t>
            </a:r>
          </a:p>
          <a:p>
            <a:r>
              <a:rPr lang="en-US" sz="2000" dirty="0"/>
              <a:t>Define Power Users who hold institutional user knowledge</a:t>
            </a:r>
          </a:p>
          <a:p>
            <a:pPr lvl="1"/>
            <a:r>
              <a:rPr lang="en-US" sz="2000" dirty="0"/>
              <a:t>More tools = more power users</a:t>
            </a:r>
          </a:p>
          <a:p>
            <a:r>
              <a:rPr lang="en-US" sz="2000" dirty="0"/>
              <a:t>Consider GDPR implications </a:t>
            </a:r>
          </a:p>
          <a:p>
            <a:pPr lvl="1"/>
            <a:r>
              <a:rPr lang="en-US" sz="2000" dirty="0"/>
              <a:t>How much risk?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C08431-E629-4DBA-A3CD-E8D7028171AC}"/>
              </a:ext>
            </a:extLst>
          </p:cNvPr>
          <p:cNvSpPr txBox="1">
            <a:spLocks/>
          </p:cNvSpPr>
          <p:nvPr/>
        </p:nvSpPr>
        <p:spPr>
          <a:xfrm>
            <a:off x="104775" y="831851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How to Choose the Best Platform for YOU</a:t>
            </a:r>
          </a:p>
        </p:txBody>
      </p:sp>
    </p:spTree>
    <p:extLst>
      <p:ext uri="{BB962C8B-B14F-4D97-AF65-F5344CB8AC3E}">
        <p14:creationId xmlns:p14="http://schemas.microsoft.com/office/powerpoint/2010/main" val="329821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CEBB1-3546-4C3E-BA00-3643CA47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0" y="1644651"/>
            <a:ext cx="10515600" cy="4351338"/>
          </a:xfrm>
        </p:spPr>
        <p:txBody>
          <a:bodyPr>
            <a:noAutofit/>
          </a:bodyPr>
          <a:lstStyle/>
          <a:p>
            <a:r>
              <a:rPr lang="en-GB" sz="1800" dirty="0"/>
              <a:t>What level of support do you need: Hotlines / Support</a:t>
            </a:r>
          </a:p>
          <a:p>
            <a:r>
              <a:rPr lang="en-GB" sz="1800" dirty="0"/>
              <a:t>What type of analysis do you need:</a:t>
            </a:r>
          </a:p>
          <a:p>
            <a:pPr lvl="1"/>
            <a:r>
              <a:rPr lang="en-GB" sz="1800" dirty="0"/>
              <a:t>Parliamentary  / event summaries</a:t>
            </a:r>
          </a:p>
          <a:p>
            <a:pPr lvl="1"/>
            <a:r>
              <a:rPr lang="en-GB" sz="1800" dirty="0"/>
              <a:t>Document summaries</a:t>
            </a:r>
          </a:p>
          <a:p>
            <a:pPr lvl="1"/>
            <a:r>
              <a:rPr lang="en-GB" sz="1800" dirty="0"/>
              <a:t>Commentary </a:t>
            </a:r>
          </a:p>
          <a:p>
            <a:pPr lvl="1"/>
            <a:r>
              <a:rPr lang="en-GB" sz="1800" dirty="0"/>
              <a:t>Number and range of analysts</a:t>
            </a:r>
          </a:p>
          <a:p>
            <a:pPr lvl="1"/>
            <a:r>
              <a:rPr lang="en-GB" sz="1800" dirty="0"/>
              <a:t>Trends, Visualisation, sentiment</a:t>
            </a:r>
          </a:p>
          <a:p>
            <a:r>
              <a:rPr lang="en-GB" sz="1800" dirty="0"/>
              <a:t>What degree of detail do you want on stakeholders?</a:t>
            </a:r>
          </a:p>
          <a:p>
            <a:pPr lvl="1"/>
            <a:r>
              <a:rPr lang="en-GB" sz="1800" dirty="0"/>
              <a:t>Stakeholder documents</a:t>
            </a:r>
          </a:p>
          <a:p>
            <a:pPr lvl="1"/>
            <a:r>
              <a:rPr lang="en-GB" sz="1800" dirty="0"/>
              <a:t>Stakeholder events</a:t>
            </a:r>
          </a:p>
          <a:p>
            <a:pPr lvl="1"/>
            <a:r>
              <a:rPr lang="en-GB" sz="1800" dirty="0"/>
              <a:t>Stakeholder contact details</a:t>
            </a:r>
          </a:p>
          <a:p>
            <a:endParaRPr lang="en-GB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9FD17A-F7FC-4F64-8719-436E54A386B7}"/>
              </a:ext>
            </a:extLst>
          </p:cNvPr>
          <p:cNvSpPr txBox="1">
            <a:spLocks/>
          </p:cNvSpPr>
          <p:nvPr/>
        </p:nvSpPr>
        <p:spPr>
          <a:xfrm>
            <a:off x="104775" y="831851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How to Choose the Best Platform for 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5A90C3-4FCE-4D31-AD36-167C8F4B8DA8}"/>
              </a:ext>
            </a:extLst>
          </p:cNvPr>
          <p:cNvSpPr txBox="1"/>
          <p:nvPr/>
        </p:nvSpPr>
        <p:spPr>
          <a:xfrm>
            <a:off x="6517481" y="1619251"/>
            <a:ext cx="55030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Events and timelines</a:t>
            </a:r>
          </a:p>
          <a:p>
            <a:pPr lvl="1"/>
            <a:r>
              <a:rPr lang="en-GB" dirty="0"/>
              <a:t>Event calendar</a:t>
            </a:r>
          </a:p>
          <a:p>
            <a:pPr lvl="1"/>
            <a:r>
              <a:rPr lang="en-GB" dirty="0"/>
              <a:t>Legislative timelines</a:t>
            </a:r>
          </a:p>
          <a:p>
            <a:pPr lvl="1"/>
            <a:r>
              <a:rPr lang="en-GB" dirty="0"/>
              <a:t>Forecasting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Customisation</a:t>
            </a:r>
          </a:p>
          <a:p>
            <a:pPr lvl="1"/>
            <a:r>
              <a:rPr lang="en-GB" dirty="0"/>
              <a:t>Adding notes</a:t>
            </a:r>
          </a:p>
          <a:p>
            <a:pPr lvl="1"/>
            <a:r>
              <a:rPr lang="en-GB" dirty="0"/>
              <a:t>Tagging to issues</a:t>
            </a:r>
          </a:p>
          <a:p>
            <a:pPr lvl="1"/>
            <a:r>
              <a:rPr lang="en-GB" dirty="0"/>
              <a:t>Grouping stakeholders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2209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72F386-4D0B-41F5-871E-57E36892D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48538"/>
              </p:ext>
            </p:extLst>
          </p:nvPr>
        </p:nvGraphicFramePr>
        <p:xfrm>
          <a:off x="2506663" y="15494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4">
            <a:extLst>
              <a:ext uri="{FF2B5EF4-FFF2-40B4-BE49-F238E27FC236}">
                <a16:creationId xmlns:a16="http://schemas.microsoft.com/office/drawing/2014/main" id="{FB472908-B618-4C0E-A6AF-5034CAA128B3}"/>
              </a:ext>
            </a:extLst>
          </p:cNvPr>
          <p:cNvSpPr txBox="1">
            <a:spLocks/>
          </p:cNvSpPr>
          <p:nvPr/>
        </p:nvSpPr>
        <p:spPr>
          <a:xfrm>
            <a:off x="104775" y="831851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How to compare platforms</a:t>
            </a:r>
          </a:p>
        </p:txBody>
      </p:sp>
    </p:spTree>
    <p:extLst>
      <p:ext uri="{BB962C8B-B14F-4D97-AF65-F5344CB8AC3E}">
        <p14:creationId xmlns:p14="http://schemas.microsoft.com/office/powerpoint/2010/main" val="300307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 - Template A4</Template>
  <TotalTime>16</TotalTime>
  <Words>590</Words>
  <Application>Microsoft Office PowerPoint</Application>
  <PresentationFormat>Widescreen</PresentationFormat>
  <Paragraphs>91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Droid Serif</vt:lpstr>
      <vt:lpstr>Office Theme</vt:lpstr>
      <vt:lpstr>Why Information Management is so Important?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Hardacre</dc:creator>
  <cp:lastModifiedBy>Alan Hardacre</cp:lastModifiedBy>
  <cp:revision>1</cp:revision>
  <dcterms:created xsi:type="dcterms:W3CDTF">2021-07-03T08:29:25Z</dcterms:created>
  <dcterms:modified xsi:type="dcterms:W3CDTF">2021-07-03T09:39:34Z</dcterms:modified>
</cp:coreProperties>
</file>